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F423CDB-337D-C5FA-370C-0AAE678362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702" r="13702"/>
          <a:stretch/>
        </p:blipFill>
        <p:spPr/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FC76CC7-2726-CA2F-0F9E-71CB530BBEA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5EF7D6-F3B0-9A3E-D1AD-A5882139A08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0408" b="10408"/>
          <a:stretch/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Procurement Executive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1.5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dirty="0" err="1">
                <a:solidFill>
                  <a:srgbClr val="4A4A49"/>
                </a:solidFill>
                <a:latin typeface="Century Gothic" panose="020F0302020204030204"/>
              </a:rPr>
              <a:t>Mallam</a:t>
            </a: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IN" sz="1200" b="0" dirty="0" err="1">
                <a:solidFill>
                  <a:srgbClr val="4A4A49"/>
                </a:solidFill>
                <a:latin typeface="Century Gothic" panose="020F0302020204030204"/>
              </a:rPr>
              <a:t>Aminu</a:t>
            </a: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 Kano International Airport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Ownership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Nuclear Family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Playing Video Games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Local Rice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dirty="0">
                <a:solidFill>
                  <a:srgbClr val="4A4A49"/>
                </a:solidFill>
                <a:latin typeface="Century Gothic" panose="020F0302020204030204"/>
              </a:rPr>
              <a:t>99 Names of Allah – Coke Studio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err="1">
                <a:solidFill>
                  <a:srgbClr val="FFFFFF"/>
                </a:solidFill>
                <a:latin typeface="Century Gothic" panose="020F0302020204030204"/>
              </a:rPr>
              <a:t>Najimdeen</a:t>
            </a:r>
            <a:r>
              <a:rPr lang="en-IN" sz="1600" dirty="0">
                <a:solidFill>
                  <a:srgbClr val="FFFFFF"/>
                </a:solidFill>
                <a:latin typeface="Century Gothic" panose="020F0302020204030204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IN" sz="1600" dirty="0" err="1">
                <a:solidFill>
                  <a:srgbClr val="FFFFFF"/>
                </a:solidFill>
                <a:latin typeface="Century Gothic" panose="020F0302020204030204"/>
              </a:rPr>
              <a:t>Yoonus</a:t>
            </a:r>
            <a:r>
              <a:rPr lang="en-IN" sz="1600" dirty="0">
                <a:solidFill>
                  <a:srgbClr val="FFFFFF"/>
                </a:solidFill>
                <a:latin typeface="Century Gothic" panose="020F0302020204030204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 err="1">
                <a:solidFill>
                  <a:srgbClr val="FFFFFF"/>
                </a:solidFill>
                <a:latin typeface="Century Gothic" panose="020F0302020204030204"/>
              </a:rPr>
              <a:t>Yoonus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b="0" dirty="0">
                <a:solidFill>
                  <a:srgbClr val="FFFFFF"/>
                </a:solidFill>
                <a:latin typeface="Century Gothic" panose="020F0302020204030204"/>
              </a:rPr>
              <a:t>I love watching Sitcoms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http://www.w3.org/2000/xmlns/"/>
    <ds:schemaRef ds:uri="dfb70dee-856e-4f2b-acb0-69cc78a19ca7"/>
    <ds:schemaRef ds:uri="http://www.w3.org/2001/XMLSchema-instance"/>
    <ds:schemaRef ds:uri="6d941a29-99fa-429a-8275-e12318b4b81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941a29-99fa-429a-8275-e12318b4b811"/>
    <ds:schemaRef ds:uri="dfb70dee-856e-4f2b-acb0-69cc78a19ca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9930</TotalTime>
  <Words>110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81</cp:revision>
  <dcterms:created xsi:type="dcterms:W3CDTF">2022-11-27T12:58:00Z</dcterms:created>
  <dcterms:modified xsi:type="dcterms:W3CDTF">2025-07-08T06:48:28Z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